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6" r:id="rId7"/>
    <p:sldId id="261" r:id="rId8"/>
    <p:sldId id="262" r:id="rId9"/>
    <p:sldId id="267" r:id="rId10"/>
    <p:sldId id="263" r:id="rId11"/>
    <p:sldId id="264" r:id="rId12"/>
    <p:sldId id="26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8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E3F0C-3009-48C3-9586-70C91803C589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73BAA-C754-4593-B4F1-2019646CD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60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Dinner the night before the conference.</a:t>
            </a:r>
            <a:r>
              <a:rPr lang="en-US" baseline="0" dirty="0" smtClean="0"/>
              <a:t> Meeting with residents and 2 other PDs from around the country.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73BAA-C754-4593-B4F1-2019646CD4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18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details as to the talks and</a:t>
            </a:r>
            <a:r>
              <a:rPr lang="en-US" baseline="0" dirty="0" smtClean="0"/>
              <a:t> visits.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73BAA-C754-4593-B4F1-2019646CD4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79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Pass out the briefing</a:t>
            </a:r>
            <a:r>
              <a:rPr lang="en-US" baseline="0" dirty="0" smtClean="0"/>
              <a:t> sheets on each of the priorities.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73BAA-C754-4593-B4F1-2019646CD4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64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Spending time</a:t>
            </a:r>
            <a:r>
              <a:rPr lang="en-US" baseline="0" dirty="0" smtClean="0"/>
              <a:t> with MN folds. Executive Director of the MAFP, President of the MAFP, 2 active residents,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73BAA-C754-4593-B4F1-2019646CD4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86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Brainstorm other options</a:t>
            </a:r>
            <a:r>
              <a:rPr lang="en-US" baseline="0" dirty="0" smtClean="0"/>
              <a:t> for different levels of involvement.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73BAA-C754-4593-B4F1-2019646CD4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23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experiences with the Legislative</a:t>
            </a:r>
            <a:r>
              <a:rPr lang="en-US" baseline="0" dirty="0" smtClean="0"/>
              <a:t> Aides. What we shared. How it worked.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73BAA-C754-4593-B4F1-2019646CD4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6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626C-A5AA-436F-836D-803188C7BC2D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3BEF-BD23-4C35-A079-DBF8D917C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9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626C-A5AA-436F-836D-803188C7BC2D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3BEF-BD23-4C35-A079-DBF8D917C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8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626C-A5AA-436F-836D-803188C7BC2D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3BEF-BD23-4C35-A079-DBF8D917C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4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626C-A5AA-436F-836D-803188C7BC2D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3BEF-BD23-4C35-A079-DBF8D917C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33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626C-A5AA-436F-836D-803188C7BC2D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3BEF-BD23-4C35-A079-DBF8D917C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626C-A5AA-436F-836D-803188C7BC2D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3BEF-BD23-4C35-A079-DBF8D917C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42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626C-A5AA-436F-836D-803188C7BC2D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3BEF-BD23-4C35-A079-DBF8D917C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626C-A5AA-436F-836D-803188C7BC2D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3BEF-BD23-4C35-A079-DBF8D917C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20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626C-A5AA-436F-836D-803188C7BC2D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3BEF-BD23-4C35-A079-DBF8D917C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82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626C-A5AA-436F-836D-803188C7BC2D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3BEF-BD23-4C35-A079-DBF8D917C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7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626C-A5AA-436F-836D-803188C7BC2D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3BEF-BD23-4C35-A079-DBF8D917C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5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7626C-A5AA-436F-836D-803188C7BC2D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03BEF-BD23-4C35-A079-DBF8D917C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3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1062" y="579438"/>
            <a:ext cx="4105276" cy="1306512"/>
          </a:xfrm>
        </p:spPr>
        <p:txBody>
          <a:bodyPr>
            <a:normAutofit/>
          </a:bodyPr>
          <a:lstStyle/>
          <a:p>
            <a:r>
              <a:rPr lang="en-US" sz="7200" dirty="0" smtClean="0"/>
              <a:t>FMAS</a:t>
            </a:r>
            <a:endParaRPr lang="en-US" sz="72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42887"/>
            <a:ext cx="11049000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12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Visits to the Hill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1454" y="1825625"/>
            <a:ext cx="790909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88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do?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about your level of engagement</a:t>
            </a:r>
          </a:p>
          <a:p>
            <a:pPr lvl="1"/>
            <a:r>
              <a:rPr lang="en-US" dirty="0" smtClean="0"/>
              <a:t>Local</a:t>
            </a:r>
          </a:p>
          <a:p>
            <a:pPr lvl="1"/>
            <a:r>
              <a:rPr lang="en-US" dirty="0" smtClean="0"/>
              <a:t>State</a:t>
            </a:r>
          </a:p>
          <a:p>
            <a:pPr lvl="1"/>
            <a:r>
              <a:rPr lang="en-US" dirty="0" smtClean="0"/>
              <a:t>National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Local Options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MAFP Advocacy Workshop January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MMA Day at the Capitol March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27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Visits to Senators Tina Smith’s office and Congressman Keith Ellison’s office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81538" y="2493764"/>
            <a:ext cx="4773613" cy="35802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274" y="1897062"/>
            <a:ext cx="3064809" cy="477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7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dirty="0" smtClean="0"/>
              <a:t>Next Steps here 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Advocacy Curriculum</a:t>
            </a:r>
          </a:p>
          <a:p>
            <a:r>
              <a:rPr lang="en-US" dirty="0" smtClean="0"/>
              <a:t>Informal Advocacy Get-Togethers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else???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362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AFMRD!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1639783"/>
            <a:ext cx="10515600" cy="4351338"/>
          </a:xfrm>
        </p:spPr>
        <p:txBody>
          <a:bodyPr/>
          <a:lstStyle/>
          <a:p>
            <a:r>
              <a:rPr lang="en-US" dirty="0" smtClean="0"/>
              <a:t>I received a $1500 scholarship to attend thanks to Association of Family Medicine Residency Directors.</a:t>
            </a:r>
          </a:p>
          <a:p>
            <a:endParaRPr lang="en-US" dirty="0"/>
          </a:p>
          <a:p>
            <a:r>
              <a:rPr lang="en-US" dirty="0" smtClean="0"/>
              <a:t>Now I need to spread the love…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273" y="2897135"/>
            <a:ext cx="4489734" cy="3470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898" y="3701152"/>
            <a:ext cx="3362015" cy="304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25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#</a:t>
            </a:r>
            <a:r>
              <a:rPr lang="en-US" b="1" dirty="0" err="1" smtClean="0"/>
              <a:t>FightingforFamilyMedicine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Day Conference</a:t>
            </a:r>
          </a:p>
          <a:p>
            <a:endParaRPr lang="en-US" dirty="0"/>
          </a:p>
          <a:p>
            <a:r>
              <a:rPr lang="en-US" dirty="0" smtClean="0"/>
              <a:t>Day 1: Talks on policy, overview of </a:t>
            </a:r>
            <a:r>
              <a:rPr lang="en-US" dirty="0" err="1" smtClean="0"/>
              <a:t>legistlative</a:t>
            </a:r>
            <a:r>
              <a:rPr lang="en-US" dirty="0" smtClean="0"/>
              <a:t> efforts, How to Advocate on the Hill, Media Perspective, Advocacy Resources, US Senator Cory Gardner</a:t>
            </a:r>
          </a:p>
          <a:p>
            <a:endParaRPr lang="en-US" dirty="0"/>
          </a:p>
          <a:p>
            <a:r>
              <a:rPr lang="en-US" dirty="0" smtClean="0"/>
              <a:t>Day 2: Visits on the Hill</a:t>
            </a:r>
          </a:p>
        </p:txBody>
      </p:sp>
    </p:spTree>
    <p:extLst>
      <p:ext uri="{BB962C8B-B14F-4D97-AF65-F5344CB8AC3E}">
        <p14:creationId xmlns:p14="http://schemas.microsoft.com/office/powerpoint/2010/main" val="2871809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Points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AAFP 2018 Legislative Priorities</a:t>
            </a:r>
          </a:p>
          <a:p>
            <a:pPr lvl="1"/>
            <a:r>
              <a:rPr lang="en-US" b="1" dirty="0" smtClean="0"/>
              <a:t>improving access to primary care through affordable insurance </a:t>
            </a:r>
          </a:p>
          <a:p>
            <a:pPr lvl="1"/>
            <a:r>
              <a:rPr lang="en-US" b="1" dirty="0" smtClean="0"/>
              <a:t>expanding rural healthcare</a:t>
            </a:r>
          </a:p>
          <a:p>
            <a:pPr lvl="1"/>
            <a:r>
              <a:rPr lang="en-US" b="1" dirty="0" smtClean="0"/>
              <a:t>finding solutions to the opioid crisis</a:t>
            </a:r>
          </a:p>
          <a:p>
            <a:pPr lvl="1"/>
            <a:r>
              <a:rPr lang="en-US" b="1" dirty="0" smtClean="0"/>
              <a:t>preventing maternal mortality 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525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482600"/>
            <a:ext cx="2547938" cy="2160588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AAFP</a:t>
            </a:r>
            <a:r>
              <a:rPr lang="en-US" dirty="0" smtClean="0"/>
              <a:t> is working on expanding their advocacy footprint.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488" y="161131"/>
            <a:ext cx="5915025" cy="1247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650" y="2092583"/>
            <a:ext cx="7056703" cy="3038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3044309"/>
            <a:ext cx="390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https://www.aafp.org/advocacy.html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0" y="5532953"/>
            <a:ext cx="83058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96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you get involved?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4944" y="1825625"/>
            <a:ext cx="808211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28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362325" cy="760413"/>
          </a:xfrm>
        </p:spPr>
        <p:txBody>
          <a:bodyPr/>
          <a:lstStyle/>
          <a:p>
            <a:r>
              <a:rPr lang="en-US" dirty="0" smtClean="0"/>
              <a:t>https://mafp.org/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485" y="527844"/>
            <a:ext cx="6371916" cy="2357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2586038"/>
            <a:ext cx="4959350" cy="371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93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Advocacy with your checkbook/credit card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3575" y="2220119"/>
            <a:ext cx="832485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85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808037"/>
            <a:ext cx="10411254" cy="586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06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262</Words>
  <Application>Microsoft Office PowerPoint</Application>
  <PresentationFormat>Widescreen</PresentationFormat>
  <Paragraphs>52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FMAS</vt:lpstr>
      <vt:lpstr>Thank you AFMRD! </vt:lpstr>
      <vt:lpstr>#FightingforFamilyMedicine</vt:lpstr>
      <vt:lpstr>Take Home Points </vt:lpstr>
      <vt:lpstr> </vt:lpstr>
      <vt:lpstr>How can you get involved? </vt:lpstr>
      <vt:lpstr>Networking!</vt:lpstr>
      <vt:lpstr>Advocacy with your checkbook/credit card</vt:lpstr>
      <vt:lpstr>PowerPoint Presentation</vt:lpstr>
      <vt:lpstr>Visits to the Hill</vt:lpstr>
      <vt:lpstr>What can you do? </vt:lpstr>
      <vt:lpstr>Visits to Senators Tina Smith’s office and Congressman Keith Ellison’s office</vt:lpstr>
      <vt:lpstr>Next Steps here at home</vt:lpstr>
    </vt:vector>
  </TitlesOfParts>
  <Company>Hennepin County Medical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FMAS???</dc:title>
  <dc:creator>Karsten, Michelle</dc:creator>
  <cp:lastModifiedBy>Karsten, Michelle</cp:lastModifiedBy>
  <cp:revision>6</cp:revision>
  <dcterms:created xsi:type="dcterms:W3CDTF">2018-06-21T18:22:36Z</dcterms:created>
  <dcterms:modified xsi:type="dcterms:W3CDTF">2018-06-21T21:56:05Z</dcterms:modified>
</cp:coreProperties>
</file>