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aleway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6.xml"/><Relationship Id="rId22" Type="http://schemas.openxmlformats.org/officeDocument/2006/relationships/font" Target="fonts/Lato-italic.fntdata"/><Relationship Id="rId10" Type="http://schemas.openxmlformats.org/officeDocument/2006/relationships/slide" Target="slides/slide5.xml"/><Relationship Id="rId21" Type="http://schemas.openxmlformats.org/officeDocument/2006/relationships/font" Target="fonts/La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La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bold.fntdata"/><Relationship Id="rId16" Type="http://schemas.openxmlformats.org/officeDocument/2006/relationships/font" Target="fonts/Raleway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aleway-boldItalic.fntdata"/><Relationship Id="rId6" Type="http://schemas.openxmlformats.org/officeDocument/2006/relationships/slide" Target="slides/slide1.xml"/><Relationship Id="rId18" Type="http://schemas.openxmlformats.org/officeDocument/2006/relationships/font" Target="fonts/Raleway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patient and proactive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a resource 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 residents we are perceived as being youthful and engaging. 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House bill: recently passed in March 2018, effective July 1, physicians have undergo CME training in order to receive authorization to prescribe controlled substances, </a:t>
            </a:r>
            <a:r>
              <a:rPr lang="en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prohibiting the dispensing of certain controlled substances in an amount that exceeds a 3-day supply or a medically necessary 7-day supply if certain criteria are met,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-organizations(Family Medicine governing bodies, Committee members within residency i.e )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-Contact the organization- give example of FAFP involvement 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to website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Show FAFP resources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Gain first hand experience with your state representatives 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Besides being a physician, you are also the constituent 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Face-to-face contact!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Governing body committee 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Reps: within local district, within hospital organizations 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necessary to go to the Capitol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your AAFP affiliation, there already exists some sort of legislation 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15 minutes or less to present your case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@ your legistator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Shape 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Shape 7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Shape 77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hape 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Shape 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Shape 21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Shape 2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Shape 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Shape 2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Shape 3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Shape 3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Shape 4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Shape 5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Shape 56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Shape 5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Shape 59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Shape 6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Shape 6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Shape 66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aafp.org/advocacy/involved/toolkit.html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Resident’s How- To Guide for Advocacy </a:t>
            </a:r>
            <a:endParaRPr/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Arieal Felix M.D.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 Points</a:t>
            </a:r>
            <a:endParaRPr/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Change Takes Time 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Be positive and reliable</a:t>
            </a:r>
            <a:endParaRPr sz="2400"/>
          </a:p>
          <a:p>
            <a:pPr indent="-381000" lvl="0" marL="457200" rtl="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Remember, </a:t>
            </a:r>
            <a:r>
              <a:rPr lang="en" sz="2400"/>
              <a:t>Per the AAFP: </a:t>
            </a:r>
            <a:r>
              <a:rPr b="1" lang="en" sz="2400"/>
              <a:t>“Politely Persistent Physicians Persuade Politicians” </a:t>
            </a:r>
            <a:endParaRPr b="1" sz="24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4" name="Shape 144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8500" y="1971175"/>
            <a:ext cx="3810000" cy="247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653775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Advocacy- What is it? </a:t>
            </a:r>
            <a:endParaRPr/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i="1" lang="en" sz="2400"/>
              <a:t>Merriam Webster</a:t>
            </a:r>
            <a:r>
              <a:rPr lang="en" sz="2400"/>
              <a:t>: The act or process of supporting a cause or proposal 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advocate?</a:t>
            </a:r>
            <a:endParaRPr/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As physicians, we have a platform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Policies and laws influences how we are able to care for our patients, compensation, training</a:t>
            </a:r>
            <a:endParaRPr sz="2400"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I.e. Florida House bill 21</a:t>
            </a:r>
            <a:endParaRPr sz="2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I’m interested, what now?</a:t>
            </a:r>
            <a:endParaRPr/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Research!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React!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Reach Out!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</a:t>
            </a:r>
            <a:endParaRPr/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Google is a good place to start!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Look within your affiliated  organizations</a:t>
            </a:r>
            <a:endParaRPr sz="2400"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AAFP, FAFP</a:t>
            </a:r>
            <a:endParaRPr sz="2400"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https://www.aafp.org/advocacy.html</a:t>
            </a:r>
            <a:endParaRPr sz="2400"/>
          </a:p>
          <a:p>
            <a:pPr indent="0" lvl="0" marL="45720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React </a:t>
            </a:r>
            <a:endParaRPr/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AAFP Advocacy Tool Kit is a good place to start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https://www.aafp.org/advocacy/involved/toolkit.html</a:t>
            </a:r>
            <a:endParaRPr sz="2400"/>
          </a:p>
          <a:p>
            <a:pPr indent="-381000" lvl="0" marL="457200" rtl="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Attend an advocacy conference</a:t>
            </a:r>
            <a:endParaRPr sz="2400"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State Legislative Conference in Ft. Lauderdale, FL October 25-27th 2018</a:t>
            </a:r>
            <a:endParaRPr sz="1800"/>
          </a:p>
          <a:p>
            <a:pPr indent="-381000" lvl="0" marL="45720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Schedule a Meeting with a Representative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	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Reach Out!</a:t>
            </a:r>
            <a:endParaRPr/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Florida Academy of Family Physicians</a:t>
            </a:r>
            <a:endParaRPr sz="1900"/>
          </a:p>
          <a:p>
            <a:pPr indent="-349250" lvl="1" marL="914400" rtl="0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John Gross M.D. , Dr. Cavanagh!! </a:t>
            </a:r>
            <a:endParaRPr sz="1900"/>
          </a:p>
          <a:p>
            <a:pPr indent="-349250" lvl="0" marL="457200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Local Representatives</a:t>
            </a:r>
            <a:endParaRPr sz="1900"/>
          </a:p>
          <a:p>
            <a:pPr indent="-349250" lvl="1" marL="914400" rtl="0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Congressman Tom Rooney, 19th District</a:t>
            </a:r>
            <a:endParaRPr sz="19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08475" y="2066425"/>
            <a:ext cx="3048000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Articulate Your Cause </a:t>
            </a:r>
            <a:endParaRPr/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Introduce yourself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Tell your story- leave out the medical jargon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Present the cause with a solution</a:t>
            </a:r>
            <a:endParaRPr sz="2400"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Likely the solution is support or opposition to a bill, i.e. joining a caucus 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u="sng"/>
              <a:t>Be impactful, yet concise</a:t>
            </a:r>
            <a:endParaRPr sz="2400" u="sng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 u="sn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Articulate Your Cause</a:t>
            </a:r>
            <a:endParaRPr/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Follow up is an important tool of communication </a:t>
            </a:r>
            <a:endParaRPr sz="2400"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Send a Thank you Email/letter</a:t>
            </a:r>
            <a:endParaRPr sz="2400"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Use Social Media: facebook, twitter</a:t>
            </a:r>
            <a:endParaRPr sz="2400"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Provide requested information 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