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hartEx3.xml" ContentType="application/vnd.ms-office.chartex+xml"/>
  <Override PartName="/ppt/charts/chartEx4.xml" ContentType="application/vnd.ms-office.chartex+xml"/>
  <Override PartName="/ppt/charts/chartEx5.xml" ContentType="application/vnd.ms-office.chartex+xml"/>
  <Override PartName="/ppt/charts/chartEx6.xml" ContentType="application/vnd.ms-office.chartex+xml"/>
  <Override PartName="/ppt/charts/chartEx7.xml" ContentType="application/vnd.ms-office.chartex+xml"/>
  <Override PartName="/ppt/charts/chartEx8.xml" ContentType="application/vnd.ms-office.chartex+xml"/>
  <Override PartName="/ppt/charts/chartEx9.xml" ContentType="application/vnd.ms-office.chartex+xml"/>
  <Override PartName="/ppt/charts/chartEx10.xml" ContentType="application/vnd.ms-office.chartex+xml"/>
  <Override PartName="/ppt/charts/chartEx11.xml" ContentType="application/vnd.ms-office.chartex+xml"/>
  <Override PartName="/ppt/charts/chartEx12.xml" ContentType="application/vnd.ms-office.chartex+xml"/>
  <Override PartName="/ppt/charts/chartEx13.xml" ContentType="application/vnd.ms-office.chartex+xml"/>
  <Override PartName="/ppt/charts/chartEx14.xml" ContentType="application/vnd.ms-office.chartex+xml"/>
  <Override PartName="/ppt/charts/chartEx15.xml" ContentType="application/vnd.ms-office.chartex+xml"/>
  <Override PartName="/ppt/charts/chartEx16.xml" ContentType="application/vnd.ms-office.chartex+xml"/>
  <Override PartName="/ppt/charts/chartEx17.xml" ContentType="application/vnd.ms-office.chartex+xml"/>
  <Override PartName="/ppt/charts/chartEx18.xml" ContentType="application/vnd.ms-office.chartex+xml"/>
  <Override PartName="/ppt/charts/chartEx19.xml" ContentType="application/vnd.ms-office.chartex+xml"/>
  <Override PartName="/ppt/charts/chartEx20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9.xlsx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Microsoft_Excel_Worksheet10.xlsx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11.xlsx"/></Relationships>
</file>

<file path=ppt/charts/_rels/chartEx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12.xlsx"/></Relationships>
</file>

<file path=ppt/charts/_rels/chartEx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_rels/chartEx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package" Target="../embeddings/Microsoft_Excel_Worksheet14.xlsx"/></Relationships>
</file>

<file path=ppt/charts/_rels/chartEx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package" Target="../embeddings/Microsoft_Excel_Worksheet16.xlsx"/></Relationships>
</file>

<file path=ppt/charts/_rels/chartEx1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microsoft.com/office/2011/relationships/chartStyle" Target="style18.xml"/><Relationship Id="rId1" Type="http://schemas.openxmlformats.org/officeDocument/2006/relationships/package" Target="../embeddings/Microsoft_Excel_Worksheet17.xlsx"/></Relationships>
</file>

<file path=ppt/charts/_rels/chartEx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microsoft.com/office/2011/relationships/chartStyle" Target="style19.xml"/><Relationship Id="rId1" Type="http://schemas.openxmlformats.org/officeDocument/2006/relationships/package" Target="../embeddings/Microsoft_Excel_Worksheet1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package" Target="../embeddings/Microsoft_Excel_Worksheet19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4</cx:pt>
          <cx:pt idx="2">Level 4</cx:pt>
          <cx:pt idx="4">Level 3</cx:pt>
          <cx:pt idx="5">Level 4</cx:pt>
          <cx:pt idx="6">Level 4</cx:pt>
          <cx:pt idx="7">Level 4</cx:pt>
          <cx:pt idx="8">Level 4</cx:pt>
          <cx:pt idx="9">Level 4</cx:pt>
          <cx:pt idx="10">Level 4</cx:pt>
          <cx:pt idx="11">Level 4</cx:pt>
          <cx:pt idx="12">Level 4</cx:pt>
        </cx:lvl>
        <cx:lvl ptCount="16">
          <cx:pt idx="0">PC-2</cx:pt>
          <cx:pt idx="1">PC-3</cx:pt>
          <cx:pt idx="2">PC-4</cx:pt>
          <cx:pt idx="4">SBP-4</cx:pt>
          <cx:pt idx="5">PBL-1</cx:pt>
          <cx:pt idx="6">PBL-2</cx:pt>
          <cx:pt idx="7">PBL-3</cx:pt>
          <cx:pt idx="8">PROF-4</cx:pt>
          <cx:pt idx="9">PROF-3</cx:pt>
          <cx:pt idx="10">PROF-4</cx:pt>
          <cx:pt idx="11">COMM-1</cx:pt>
          <cx:pt idx="12">COMM-4</cx:pt>
        </cx:lvl>
        <cx:lvl ptCount="16">
          <cx:pt idx="0">Patient Care</cx:pt>
          <cx:pt idx="1">Patient Care</cx:pt>
          <cx:pt idx="2">Patient Care</cx:pt>
          <cx:pt idx="3">Medical Knowledge</cx:pt>
          <cx:pt idx="4">Systems Based Practice</cx:pt>
          <cx:pt idx="5">Practice Based Learning</cx:pt>
          <cx:pt idx="6">Practice Based Learning</cx:pt>
          <cx:pt idx="7">Practice Based Learning</cx:pt>
          <cx:pt idx="8">Professionalism</cx:pt>
          <cx:pt idx="9">Professionalism</cx:pt>
          <cx:pt idx="10">Professionalism</cx:pt>
          <cx:pt idx="11">Communication</cx:pt>
          <cx:pt idx="12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  <cx:pt idx="11">5</cx:pt>
          <cx:pt idx="12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4</cx:pt>
          <cx:pt idx="2">Level 4</cx:pt>
          <cx:pt idx="3">Level 2</cx:pt>
          <cx:pt idx="5">Level 2</cx:pt>
        </cx:lvl>
        <cx:lvl ptCount="16">
          <cx:pt idx="0">PC-5</cx:pt>
          <cx:pt idx="1">MK-1</cx:pt>
          <cx:pt idx="2">SBP-2</cx:pt>
          <cx:pt idx="3">PBL-3</cx:pt>
          <cx:pt idx="5">COMM-4</cx:pt>
        </cx:lvl>
        <cx:lvl ptCount="16">
          <cx:pt idx="0">Patient Care</cx:pt>
          <cx:pt idx="1">Medical Knowledge</cx:pt>
          <cx:pt idx="2">Systems Based Practice</cx:pt>
          <cx:pt idx="3">Practice Based Learning</cx:pt>
          <cx:pt idx="4">Professionalism</cx:pt>
          <cx:pt idx="5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3</cx:pt>
          <cx:pt idx="2">Level 4</cx:pt>
          <cx:pt idx="3">Level 4</cx:pt>
          <cx:pt idx="4">Level 2</cx:pt>
          <cx:pt idx="5">Level 2</cx:pt>
          <cx:pt idx="6">Level 3</cx:pt>
          <cx:pt idx="8">Level 2</cx:pt>
          <cx:pt idx="9">Level 3</cx:pt>
          <cx:pt idx="10">Level 4</cx:pt>
          <cx:pt idx="11">Level 4</cx:pt>
          <cx:pt idx="12">Level 4</cx:pt>
          <cx:pt idx="13">Level 2</cx:pt>
        </cx:lvl>
        <cx:lvl ptCount="16">
          <cx:pt idx="0">PC-1</cx:pt>
          <cx:pt idx="1">PC-3</cx:pt>
          <cx:pt idx="2">PC-5</cx:pt>
          <cx:pt idx="3">MK-1</cx:pt>
          <cx:pt idx="4">MK-2</cx:pt>
          <cx:pt idx="5">SBP-2</cx:pt>
          <cx:pt idx="6">SBP-4</cx:pt>
          <cx:pt idx="8">PROF-2</cx:pt>
          <cx:pt idx="9">PROF-3</cx:pt>
          <cx:pt idx="10">PROF-4</cx:pt>
          <cx:pt idx="11">COMM-1</cx:pt>
          <cx:pt idx="12">COMM-3</cx:pt>
          <cx:pt idx="13">COMM-4</cx:pt>
        </cx:lvl>
        <cx:lvl ptCount="16">
          <cx:pt idx="0">Patient Care</cx:pt>
          <cx:pt idx="1">Patient Care</cx:pt>
          <cx:pt idx="2">Patient Care</cx:pt>
          <cx:pt idx="3">Medical Knowledge</cx:pt>
          <cx:pt idx="4">Medical Knowledge</cx:pt>
          <cx:pt idx="5">Systems Based Practice</cx:pt>
          <cx:pt idx="6">Systems Based Practice</cx:pt>
          <cx:pt idx="7">Practice Based Learning</cx:pt>
          <cx:pt idx="8">Professionalism</cx:pt>
          <cx:pt idx="9">Professionalism</cx:pt>
          <cx:pt idx="10">Professionalism</cx:pt>
          <cx:pt idx="11">Communication</cx:pt>
          <cx:pt idx="12">Communication</cx:pt>
          <cx:pt idx="13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  <cx:pt idx="11">5</cx:pt>
          <cx:pt idx="12">5</cx:pt>
          <cx:pt idx="13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Sheet1!$A$2:$C$18</cx:f>
        <cx:lvl ptCount="17">
          <cx:pt idx="0">Level 3</cx:pt>
          <cx:pt idx="1">Level 4</cx:pt>
          <cx:pt idx="2">Level 4</cx:pt>
          <cx:pt idx="3">Level 3</cx:pt>
          <cx:pt idx="5">Level 2</cx:pt>
          <cx:pt idx="6">Level 3</cx:pt>
          <cx:pt idx="7">Level 4</cx:pt>
          <cx:pt idx="8">Level 4</cx:pt>
        </cx:lvl>
        <cx:lvl ptCount="17">
          <cx:pt idx="0">PC-1</cx:pt>
          <cx:pt idx="1">PC-2</cx:pt>
          <cx:pt idx="2">MK-2</cx:pt>
          <cx:pt idx="3">SBP-4</cx:pt>
          <cx:pt idx="5">PROF-2</cx:pt>
          <cx:pt idx="6">PROF-3</cx:pt>
          <cx:pt idx="7">COMM-1</cx:pt>
          <cx:pt idx="8">COMM-2</cx:pt>
        </cx:lvl>
        <cx:lvl ptCount="17">
          <cx:pt idx="0">Patient Care</cx:pt>
          <cx:pt idx="1">Patient Care</cx:pt>
          <cx:pt idx="2">Medical Knowledge</cx:pt>
          <cx:pt idx="3">Systems Based Practice</cx:pt>
          <cx:pt idx="4">Practice Based Learning</cx:pt>
          <cx:pt idx="5">Professionalism</cx:pt>
          <cx:pt idx="6">Professionalism</cx:pt>
          <cx:pt idx="7">Communication</cx:pt>
          <cx:pt idx="8">Communication</cx:pt>
        </cx:lvl>
      </cx:strDim>
      <cx:numDim type="size">
        <cx:f>Sheet1!$D$2:$D$18</cx:f>
        <cx:lvl ptCount="17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4</cx:pt>
          <cx:pt idx="3">Level 3</cx:pt>
          <cx:pt idx="4">Level 4</cx:pt>
          <cx:pt idx="5">Level 3</cx:pt>
          <cx:pt idx="7">Level 2</cx:pt>
          <cx:pt idx="8">Level 4</cx:pt>
          <cx:pt idx="9">Level 3</cx:pt>
          <cx:pt idx="10">Level 4</cx:pt>
          <cx:pt idx="11">Level 4</cx:pt>
          <cx:pt idx="12">Level 3</cx:pt>
        </cx:lvl>
        <cx:lvl ptCount="16">
          <cx:pt idx="0">PC-1</cx:pt>
          <cx:pt idx="1">PC-5</cx:pt>
          <cx:pt idx="3">SBP-1</cx:pt>
          <cx:pt idx="4">SBP-2</cx:pt>
          <cx:pt idx="5">SBP-4</cx:pt>
          <cx:pt idx="7">PROF-1</cx:pt>
          <cx:pt idx="8">PROF-2</cx:pt>
          <cx:pt idx="9">PROF-3</cx:pt>
          <cx:pt idx="10">COMM-2</cx:pt>
          <cx:pt idx="11">COMM-3</cx:pt>
          <cx:pt idx="12">COMM-4</cx:pt>
        </cx:lvl>
        <cx:lvl ptCount="16">
          <cx:pt idx="0">Patient Care</cx:pt>
          <cx:pt idx="1">Patient Care</cx:pt>
          <cx:pt idx="2">Medical Knowledge</cx:pt>
          <cx:pt idx="3">Systems Based Practice</cx:pt>
          <cx:pt idx="4">Systems Based Practice</cx:pt>
          <cx:pt idx="5">Systems Based Practice</cx:pt>
          <cx:pt idx="6">Practice Based Learning</cx:pt>
          <cx:pt idx="7">Professionalism</cx:pt>
          <cx:pt idx="8">Professionalism</cx:pt>
          <cx:pt idx="9">Professionalism</cx:pt>
          <cx:pt idx="10">Communication</cx:pt>
          <cx:pt idx="11">Communication</cx:pt>
          <cx:pt idx="12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  <cx:pt idx="11">5</cx:pt>
          <cx:pt idx="12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4</cx:pt>
          <cx:pt idx="2">Level 4</cx:pt>
          <cx:pt idx="3">Level 4</cx:pt>
          <cx:pt idx="6">Level 3</cx:pt>
          <cx:pt idx="7">Level 4</cx:pt>
          <cx:pt idx="8">Level 4</cx:pt>
        </cx:lvl>
        <cx:lvl ptCount="16">
          <cx:pt idx="0">PC-1</cx:pt>
          <cx:pt idx="1">MK-1</cx:pt>
          <cx:pt idx="2">SBP-2</cx:pt>
          <cx:pt idx="3">SBP-4</cx:pt>
          <cx:pt idx="6">COMM-1</cx:pt>
          <cx:pt idx="7">COMM-2</cx:pt>
          <cx:pt idx="8">COMM-3</cx:pt>
        </cx:lvl>
        <cx:lvl ptCount="16">
          <cx:pt idx="0">Patient Care</cx:pt>
          <cx:pt idx="1">Medical Knowledge</cx:pt>
          <cx:pt idx="2">Systems Based Practice</cx:pt>
          <cx:pt idx="3">Systems Based Practice</cx:pt>
          <cx:pt idx="4">Practice Based Learning</cx:pt>
          <cx:pt idx="5">Professionalism</cx:pt>
          <cx:pt idx="6">Communication</cx:pt>
          <cx:pt idx="7">Communication</cx:pt>
          <cx:pt idx="8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3</cx:pt>
          <cx:pt idx="2">Level 3</cx:pt>
          <cx:pt idx="4">Level 3</cx:pt>
          <cx:pt idx="6">Level 4</cx:pt>
          <cx:pt idx="7">Level 4</cx:pt>
          <cx:pt idx="8">Level 4</cx:pt>
          <cx:pt idx="9">Level 3</cx:pt>
          <cx:pt idx="10">Level 4</cx:pt>
        </cx:lvl>
        <cx:lvl ptCount="16">
          <cx:pt idx="0">PC-2</cx:pt>
          <cx:pt idx="1">PC-3</cx:pt>
          <cx:pt idx="2">PC-4</cx:pt>
          <cx:pt idx="4">SBP-4</cx:pt>
          <cx:pt idx="6">PROF-1</cx:pt>
          <cx:pt idx="7">PROF-2</cx:pt>
          <cx:pt idx="8">COMM-1</cx:pt>
          <cx:pt idx="9">COMM-2</cx:pt>
          <cx:pt idx="10">COMM-4</cx:pt>
        </cx:lvl>
        <cx:lvl ptCount="16">
          <cx:pt idx="0">Patient Care</cx:pt>
          <cx:pt idx="1">Patient Care</cx:pt>
          <cx:pt idx="2">Patient Care</cx:pt>
          <cx:pt idx="3">Medical Knowledge</cx:pt>
          <cx:pt idx="4">Systems Based Practice</cx:pt>
          <cx:pt idx="5">Practice Based Learning</cx:pt>
          <cx:pt idx="6">Professionalism</cx:pt>
          <cx:pt idx="7">Professionalism</cx:pt>
          <cx:pt idx="8">Communication</cx:pt>
          <cx:pt idx="9">Communication</cx:pt>
          <cx:pt idx="10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4</cx:pt>
          <cx:pt idx="2">Level 2</cx:pt>
          <cx:pt idx="3">Level 3</cx:pt>
          <cx:pt idx="4">Level 3</cx:pt>
          <cx:pt idx="5">Level 4</cx:pt>
          <cx:pt idx="6">Level 3</cx:pt>
          <cx:pt idx="8">Level 2</cx:pt>
        </cx:lvl>
        <cx:lvl ptCount="16">
          <cx:pt idx="0">PC-3</cx:pt>
          <cx:pt idx="1">MK-2</cx:pt>
          <cx:pt idx="2">SBP-1</cx:pt>
          <cx:pt idx="3">SBP-2</cx:pt>
          <cx:pt idx="4">SBP-3</cx:pt>
          <cx:pt idx="5">PBL-2</cx:pt>
          <cx:pt idx="6">PBL-3</cx:pt>
          <cx:pt idx="8">COMM-2</cx:pt>
        </cx:lvl>
        <cx:lvl ptCount="16">
          <cx:pt idx="0">Patient Care </cx:pt>
          <cx:pt idx="1">Medical Knowledge</cx:pt>
          <cx:pt idx="2">Systems Based Practice</cx:pt>
          <cx:pt idx="3">Systems Based Practice</cx:pt>
          <cx:pt idx="4">Systems Based Practice</cx:pt>
          <cx:pt idx="5">Practice Based Learning</cx:pt>
          <cx:pt idx="6">Practice Based Learning</cx:pt>
          <cx:pt idx="7">Professionalism</cx:pt>
          <cx:pt idx="8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3</cx:pt>
          <cx:pt idx="2">Level 2</cx:pt>
          <cx:pt idx="3"/>
          <cx:pt idx="4">Level 4</cx:pt>
          <cx:pt idx="5">Level 2</cx:pt>
          <cx:pt idx="6">Level 3</cx:pt>
          <cx:pt idx="7">Level 4</cx:pt>
          <cx:pt idx="8">Level 3</cx:pt>
          <cx:pt idx="9"/>
          <cx:pt idx="10"/>
          <cx:pt idx="11"/>
          <cx:pt idx="12"/>
          <cx:pt idx="13"/>
          <cx:pt idx="14"/>
          <cx:pt idx="15"/>
        </cx:lvl>
        <cx:lvl ptCount="16">
          <cx:pt idx="0">PC-2</cx:pt>
          <cx:pt idx="1">PC-3</cx:pt>
          <cx:pt idx="2">ML-2</cx:pt>
          <cx:pt idx="3"/>
          <cx:pt idx="4">PBL-1</cx:pt>
          <cx:pt idx="5">PROF-1</cx:pt>
          <cx:pt idx="6">PROF-3</cx:pt>
          <cx:pt idx="7">COMM-1</cx:pt>
          <cx:pt idx="8">COMM-2</cx:pt>
          <cx:pt idx="9"/>
          <cx:pt idx="10"/>
          <cx:pt idx="11"/>
          <cx:pt idx="12"/>
          <cx:pt idx="13"/>
          <cx:pt idx="14"/>
          <cx:pt idx="15"/>
        </cx:lvl>
        <cx:lvl ptCount="16">
          <cx:pt idx="0">Patient Care</cx:pt>
          <cx:pt idx="1">Patient Care</cx:pt>
          <cx:pt idx="2">Medical Knowledge</cx:pt>
          <cx:pt idx="3">Systems Based Practice</cx:pt>
          <cx:pt idx="4">Practice Based Learning</cx:pt>
          <cx:pt idx="5">Professionalism</cx:pt>
          <cx:pt idx="6">Professionalism</cx:pt>
          <cx:pt idx="7">Communication</cx:pt>
          <cx:pt idx="8">Communication</cx:pt>
          <cx:pt idx="9"/>
          <cx:pt idx="10"/>
          <cx:pt idx="11"/>
          <cx:pt idx="12"/>
          <cx:pt idx="13"/>
          <cx:pt idx="14"/>
          <cx:pt idx="15"/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/>
          <cx:pt idx="2">Level 4</cx:pt>
          <cx:pt idx="3"/>
          <cx:pt idx="4">Level 2</cx:pt>
          <cx:pt idx="5">Level 2</cx:pt>
          <cx:pt idx="6"/>
          <cx:pt idx="7"/>
          <cx:pt idx="8"/>
          <cx:pt idx="9"/>
          <cx:pt idx="10"/>
          <cx:pt idx="11"/>
          <cx:pt idx="12"/>
          <cx:pt idx="13"/>
          <cx:pt idx="14"/>
          <cx:pt idx="15"/>
        </cx:lvl>
        <cx:lvl ptCount="16">
          <cx:pt idx="0">PC-3</cx:pt>
          <cx:pt idx="1"/>
          <cx:pt idx="2">SBP-3</cx:pt>
          <cx:pt idx="3"/>
          <cx:pt idx="4">PROF-3</cx:pt>
          <cx:pt idx="5">COMM-2</cx:pt>
          <cx:pt idx="6"/>
          <cx:pt idx="7"/>
          <cx:pt idx="8"/>
          <cx:pt idx="9"/>
          <cx:pt idx="10"/>
          <cx:pt idx="11"/>
          <cx:pt idx="12"/>
          <cx:pt idx="13"/>
          <cx:pt idx="14"/>
          <cx:pt idx="15"/>
        </cx:lvl>
        <cx:lvl ptCount="16">
          <cx:pt idx="0">Patient Care</cx:pt>
          <cx:pt idx="1">Medical Knowledge</cx:pt>
          <cx:pt idx="2">Systems Based Practice</cx:pt>
          <cx:pt idx="3">Practice Based Learning</cx:pt>
          <cx:pt idx="4">Professionalism </cx:pt>
          <cx:pt idx="5">Communication</cx:pt>
          <cx:pt idx="6"/>
          <cx:pt idx="7"/>
          <cx:pt idx="8"/>
          <cx:pt idx="9"/>
          <cx:pt idx="10"/>
          <cx:pt idx="11"/>
          <cx:pt idx="12"/>
          <cx:pt idx="13"/>
          <cx:pt idx="14"/>
          <cx:pt idx="15"/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3</cx:pt>
          <cx:pt idx="2"/>
          <cx:pt idx="3">Level 4</cx:pt>
          <cx:pt idx="4">Level 4</cx:pt>
          <cx:pt idx="5"/>
          <cx:pt idx="6">Level 4</cx:pt>
          <cx:pt idx="7">Level 3</cx:pt>
          <cx:pt idx="8">Level 4</cx:pt>
          <cx:pt idx="9"/>
          <cx:pt idx="10"/>
          <cx:pt idx="11"/>
          <cx:pt idx="12"/>
          <cx:pt idx="13"/>
          <cx:pt idx="14"/>
          <cx:pt idx="15"/>
        </cx:lvl>
        <cx:lvl ptCount="16">
          <cx:pt idx="0">PC-2</cx:pt>
          <cx:pt idx="1">PC-3</cx:pt>
          <cx:pt idx="2"/>
          <cx:pt idx="3">SBP-2</cx:pt>
          <cx:pt idx="4">SBP-4</cx:pt>
          <cx:pt idx="5"/>
          <cx:pt idx="6">PROF-2</cx:pt>
          <cx:pt idx="7">PROF-4</cx:pt>
          <cx:pt idx="8">COMM-3</cx:pt>
          <cx:pt idx="9"/>
          <cx:pt idx="10"/>
          <cx:pt idx="11"/>
          <cx:pt idx="12"/>
          <cx:pt idx="13"/>
          <cx:pt idx="14"/>
          <cx:pt idx="15"/>
        </cx:lvl>
        <cx:lvl ptCount="16">
          <cx:pt idx="0">Patient Care</cx:pt>
          <cx:pt idx="1">Patient Care</cx:pt>
          <cx:pt idx="2">Medical Knowledge</cx:pt>
          <cx:pt idx="3">Systems Based Practice </cx:pt>
          <cx:pt idx="4">Systems Based Practice </cx:pt>
          <cx:pt idx="5">Practice Based Learning</cx:pt>
          <cx:pt idx="6">Professionalism</cx:pt>
          <cx:pt idx="7">Professionalism</cx:pt>
          <cx:pt idx="8">Communication</cx:pt>
          <cx:pt idx="9"/>
          <cx:pt idx="10"/>
          <cx:pt idx="11"/>
          <cx:pt idx="12"/>
          <cx:pt idx="13"/>
          <cx:pt idx="14"/>
          <cx:pt idx="15"/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4</cx:pt>
          <cx:pt idx="2">Level 2</cx:pt>
          <cx:pt idx="3">Level 3</cx:pt>
          <cx:pt idx="4">Level 2</cx:pt>
          <cx:pt idx="5">Level 3</cx:pt>
          <cx:pt idx="7">Level 2</cx:pt>
          <cx:pt idx="8">Level 3</cx:pt>
          <cx:pt idx="9">Level 4</cx:pt>
          <cx:pt idx="10">Level 3</cx:pt>
        </cx:lvl>
        <cx:lvl ptCount="16">
          <cx:pt idx="0">PC-1</cx:pt>
          <cx:pt idx="1">PC-3</cx:pt>
          <cx:pt idx="2">MK-2</cx:pt>
          <cx:pt idx="3">SBP-1</cx:pt>
          <cx:pt idx="4">SBP-2</cx:pt>
          <cx:pt idx="5">SBP-4</cx:pt>
          <cx:pt idx="7">PROF-1</cx:pt>
          <cx:pt idx="8">PROF-3</cx:pt>
          <cx:pt idx="9">COMM-1</cx:pt>
          <cx:pt idx="10">COMM-4</cx:pt>
        </cx:lvl>
        <cx:lvl ptCount="16">
          <cx:pt idx="0">Patient Care</cx:pt>
          <cx:pt idx="1">Patient Care</cx:pt>
          <cx:pt idx="2">Medical Knowledge</cx:pt>
          <cx:pt idx="3">Systems Based Practice</cx:pt>
          <cx:pt idx="4">Systems Based Practice</cx:pt>
          <cx:pt idx="5">Systems Based Practice</cx:pt>
          <cx:pt idx="6">Practice Based Learning</cx:pt>
          <cx:pt idx="7">Professionalism</cx:pt>
          <cx:pt idx="8">Professionalism</cx:pt>
          <cx:pt idx="9">Communication</cx:pt>
          <cx:pt idx="10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4</cx:pt>
          <cx:pt idx="2"/>
          <cx:pt idx="3">Level 3/4</cx:pt>
          <cx:pt idx="4">Level 2</cx:pt>
          <cx:pt idx="5"/>
          <cx:pt idx="6"/>
          <cx:pt idx="7">Level 2</cx:pt>
          <cx:pt idx="8"/>
          <cx:pt idx="9"/>
          <cx:pt idx="10"/>
          <cx:pt idx="11"/>
          <cx:pt idx="12"/>
          <cx:pt idx="13"/>
          <cx:pt idx="14"/>
          <cx:pt idx="15"/>
        </cx:lvl>
        <cx:lvl ptCount="16">
          <cx:pt idx="0">PC-4</cx:pt>
          <cx:pt idx="1">PC-5</cx:pt>
          <cx:pt idx="2"/>
          <cx:pt idx="3">SBP-1</cx:pt>
          <cx:pt idx="4">SBP-4</cx:pt>
          <cx:pt idx="5"/>
          <cx:pt idx="6"/>
          <cx:pt idx="7">COMM-3</cx:pt>
          <cx:pt idx="8"/>
          <cx:pt idx="9"/>
          <cx:pt idx="10"/>
          <cx:pt idx="11"/>
          <cx:pt idx="12"/>
          <cx:pt idx="13"/>
          <cx:pt idx="14"/>
          <cx:pt idx="15"/>
        </cx:lvl>
        <cx:lvl ptCount="16">
          <cx:pt idx="0">Patient Care</cx:pt>
          <cx:pt idx="1">Patient Care</cx:pt>
          <cx:pt idx="2">Medical Knowledge</cx:pt>
          <cx:pt idx="3">Systems Based Practice</cx:pt>
          <cx:pt idx="4">Systems Based Practice</cx:pt>
          <cx:pt idx="5">Practice Based Learning</cx:pt>
          <cx:pt idx="6">Professionalism</cx:pt>
          <cx:pt idx="7">Communication</cx:pt>
          <cx:pt idx="8"/>
          <cx:pt idx="9"/>
          <cx:pt idx="10"/>
          <cx:pt idx="11"/>
          <cx:pt idx="12"/>
          <cx:pt idx="13"/>
          <cx:pt idx="14"/>
          <cx:pt idx="15"/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2</cx:pt>
          <cx:pt idx="1">Level 2</cx:pt>
          <cx:pt idx="2">Level 2</cx:pt>
          <cx:pt idx="3">Level 2</cx:pt>
          <cx:pt idx="4">Level 2</cx:pt>
          <cx:pt idx="6">Level 3</cx:pt>
          <cx:pt idx="7">Level 2</cx:pt>
          <cx:pt idx="8">Level 3</cx:pt>
        </cx:lvl>
        <cx:lvl ptCount="16">
          <cx:pt idx="0">PC-1</cx:pt>
          <cx:pt idx="1">PC-2</cx:pt>
          <cx:pt idx="2">MK-2</cx:pt>
          <cx:pt idx="3">SBP-1</cx:pt>
          <cx:pt idx="4">SBP-4</cx:pt>
          <cx:pt idx="6">PROF-3</cx:pt>
          <cx:pt idx="7">COMM-1</cx:pt>
          <cx:pt idx="8">COMM-2</cx:pt>
        </cx:lvl>
        <cx:lvl ptCount="16">
          <cx:pt idx="0">Patient Care</cx:pt>
          <cx:pt idx="1">Patient Care</cx:pt>
          <cx:pt idx="2">Medical Knowledge</cx:pt>
          <cx:pt idx="3">Systems Based Practice</cx:pt>
          <cx:pt idx="4">Systems Based Practice</cx:pt>
          <cx:pt idx="5">Practice Based Learning</cx:pt>
          <cx:pt idx="6">Professionalism</cx:pt>
          <cx:pt idx="7">Communication</cx:pt>
          <cx:pt idx="8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3</cx:pt>
          <cx:pt idx="2">Level 3</cx:pt>
          <cx:pt idx="3">Level 2</cx:pt>
          <cx:pt idx="4">Level 3</cx:pt>
          <cx:pt idx="5">Level 3</cx:pt>
          <cx:pt idx="6">Level 3</cx:pt>
          <cx:pt idx="7">Level 4</cx:pt>
        </cx:lvl>
        <cx:lvl ptCount="16">
          <cx:pt idx="0">PC-3</cx:pt>
          <cx:pt idx="1">MK-2</cx:pt>
          <cx:pt idx="2">SBP-3</cx:pt>
          <cx:pt idx="3">PBL-1</cx:pt>
          <cx:pt idx="4">PBL-3</cx:pt>
          <cx:pt idx="5">PROF-3</cx:pt>
          <cx:pt idx="6">COMM-1</cx:pt>
          <cx:pt idx="7">COMM-2</cx:pt>
        </cx:lvl>
        <cx:lvl ptCount="16">
          <cx:pt idx="0">Patient Care</cx:pt>
          <cx:pt idx="1">Medical Knowledge</cx:pt>
          <cx:pt idx="2">Systems Based Practice</cx:pt>
          <cx:pt idx="3">Practice Based Learning</cx:pt>
          <cx:pt idx="4">Practice Based Learning</cx:pt>
          <cx:pt idx="5">Professionalism</cx:pt>
          <cx:pt idx="6">Communication</cx:pt>
          <cx:pt idx="7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2</cx:pt>
          <cx:pt idx="1">Level 3</cx:pt>
          <cx:pt idx="2">Level 3</cx:pt>
          <cx:pt idx="4">Level 3</cx:pt>
          <cx:pt idx="5">Level 3</cx:pt>
          <cx:pt idx="7">Level 4</cx:pt>
          <cx:pt idx="8">Level 3</cx:pt>
          <cx:pt idx="9">Level 4</cx:pt>
          <cx:pt idx="10">Level 3</cx:pt>
        </cx:lvl>
        <cx:lvl ptCount="16">
          <cx:pt idx="0">PC-1</cx:pt>
          <cx:pt idx="1">PC-2</cx:pt>
          <cx:pt idx="2">PC-4</cx:pt>
          <cx:pt idx="4">SBP-1</cx:pt>
          <cx:pt idx="5">SBP-4</cx:pt>
          <cx:pt idx="7">PROF-3</cx:pt>
          <cx:pt idx="8">COMM-1</cx:pt>
          <cx:pt idx="9">COMM-2</cx:pt>
          <cx:pt idx="10">COMM-4</cx:pt>
        </cx:lvl>
        <cx:lvl ptCount="16">
          <cx:pt idx="0">Patient Care</cx:pt>
          <cx:pt idx="1">Patient Care</cx:pt>
          <cx:pt idx="2">Patient Care</cx:pt>
          <cx:pt idx="3">Medical Knowledge</cx:pt>
          <cx:pt idx="4">Systems Based Practice</cx:pt>
          <cx:pt idx="5">Systems Based Practice</cx:pt>
          <cx:pt idx="6">Practice Based Learning</cx:pt>
          <cx:pt idx="7">Professionalism</cx:pt>
          <cx:pt idx="8">Communication</cx:pt>
          <cx:pt idx="9">Communication</cx:pt>
          <cx:pt idx="10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4</cx:pt>
          <cx:pt idx="2">Level 4</cx:pt>
          <cx:pt idx="3">Level 4</cx:pt>
          <cx:pt idx="4">Level 3</cx:pt>
          <cx:pt idx="5">Level 4</cx:pt>
          <cx:pt idx="6">Level 4</cx:pt>
          <cx:pt idx="7">Level 4</cx:pt>
          <cx:pt idx="8">Level 3</cx:pt>
          <cx:pt idx="9">Level 4</cx:pt>
        </cx:lvl>
        <cx:lvl ptCount="16">
          <cx:pt idx="0">PC-4</cx:pt>
          <cx:pt idx="1">MK-1</cx:pt>
          <cx:pt idx="2">MK-2 </cx:pt>
          <cx:pt idx="3">SBP-1</cx:pt>
          <cx:pt idx="4">PBL-1</cx:pt>
          <cx:pt idx="5">PROF-1</cx:pt>
          <cx:pt idx="6">PROF-3</cx:pt>
          <cx:pt idx="7">PROF-4</cx:pt>
          <cx:pt idx="8">COMM-1</cx:pt>
          <cx:pt idx="9">COMM-2</cx:pt>
        </cx:lvl>
        <cx:lvl ptCount="16">
          <cx:pt idx="0">Patient Care </cx:pt>
          <cx:pt idx="1">Medical Knowledge</cx:pt>
          <cx:pt idx="2">Medical Knowledge</cx:pt>
          <cx:pt idx="3">Systems Based Practice </cx:pt>
          <cx:pt idx="4">Practice Based Learning</cx:pt>
          <cx:pt idx="5">Professionalism</cx:pt>
          <cx:pt idx="6">Professionalism</cx:pt>
          <cx:pt idx="7">Professionalism</cx:pt>
          <cx:pt idx="8">Communication</cx:pt>
          <cx:pt idx="9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3</cx:pt>
          <cx:pt idx="1">Level 3</cx:pt>
          <cx:pt idx="2">Level 3</cx:pt>
          <cx:pt idx="3">Level 3</cx:pt>
          <cx:pt idx="4">Level 3</cx:pt>
          <cx:pt idx="5">Level 4</cx:pt>
          <cx:pt idx="6">Level 3</cx:pt>
          <cx:pt idx="7">Level 4</cx:pt>
          <cx:pt idx="8">Level 3</cx:pt>
          <cx:pt idx="9">Level 3</cx:pt>
          <cx:pt idx="10">Level 3</cx:pt>
          <cx:pt idx="11">Level 4</cx:pt>
        </cx:lvl>
        <cx:lvl ptCount="16">
          <cx:pt idx="0">PC-2</cx:pt>
          <cx:pt idx="1">PC-3</cx:pt>
          <cx:pt idx="2">MK-2</cx:pt>
          <cx:pt idx="3">SBP-2</cx:pt>
          <cx:pt idx="4">SBP-4</cx:pt>
          <cx:pt idx="5">PBL-1</cx:pt>
          <cx:pt idx="6">PBL-3</cx:pt>
          <cx:pt idx="7">PROF-3</cx:pt>
          <cx:pt idx="8">COMM-1</cx:pt>
          <cx:pt idx="9">COMM-2</cx:pt>
          <cx:pt idx="10">COMM-3</cx:pt>
          <cx:pt idx="11">COMM-4</cx:pt>
        </cx:lvl>
        <cx:lvl ptCount="16">
          <cx:pt idx="0">Patient Care</cx:pt>
          <cx:pt idx="1">Patient Care</cx:pt>
          <cx:pt idx="2">Medical Knowledge</cx:pt>
          <cx:pt idx="3">Systems Based Practice</cx:pt>
          <cx:pt idx="4">Systems Based Practice</cx:pt>
          <cx:pt idx="5">Practice Based Learning</cx:pt>
          <cx:pt idx="6">Practice Based Learning</cx:pt>
          <cx:pt idx="7">Professionalism</cx:pt>
          <cx:pt idx="8">Communication</cx:pt>
          <cx:pt idx="9">Communication</cx:pt>
          <cx:pt idx="10">Communication</cx:pt>
          <cx:pt idx="11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  <cx:pt idx="10">5</cx:pt>
          <cx:pt idx="11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4</cx:pt>
          <cx:pt idx="1">Level 3</cx:pt>
          <cx:pt idx="2">Level 4</cx:pt>
          <cx:pt idx="3">Level 3</cx:pt>
          <cx:pt idx="4">Level 3</cx:pt>
          <cx:pt idx="6">Level 2</cx:pt>
          <cx:pt idx="7">Level 3</cx:pt>
          <cx:pt idx="8">Level 4</cx:pt>
          <cx:pt idx="9">Level 3</cx:pt>
        </cx:lvl>
        <cx:lvl ptCount="16">
          <cx:pt idx="0">PC-1</cx:pt>
          <cx:pt idx="1">PC-2</cx:pt>
          <cx:pt idx="2">PC-4</cx:pt>
          <cx:pt idx="3">MK-2</cx:pt>
          <cx:pt idx="4">SBP-4</cx:pt>
          <cx:pt idx="6">PROF-2</cx:pt>
          <cx:pt idx="7">PROF-3</cx:pt>
          <cx:pt idx="8">COMM-1</cx:pt>
          <cx:pt idx="9">COMM-2</cx:pt>
        </cx:lvl>
        <cx:lvl ptCount="16">
          <cx:pt idx="0">Patient Care</cx:pt>
          <cx:pt idx="1">Patient Care</cx:pt>
          <cx:pt idx="2">Patient Care</cx:pt>
          <cx:pt idx="3">Medical Knowledge</cx:pt>
          <cx:pt idx="4">Systems Based Practice</cx:pt>
          <cx:pt idx="5">Practice Based Learning</cx:pt>
          <cx:pt idx="6">Professionalism</cx:pt>
          <cx:pt idx="7">Professionalism</cx:pt>
          <cx:pt idx="8">Communication</cx:pt>
          <cx:pt idx="9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  <cx:pt idx="7">5</cx:pt>
          <cx:pt idx="8">5</cx:pt>
          <cx:pt idx="9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Level 2</cx:pt>
          <cx:pt idx="1">Level 4</cx:pt>
          <cx:pt idx="2">Level 4</cx:pt>
          <cx:pt idx="3">Level 3</cx:pt>
          <cx:pt idx="5">Level 4</cx:pt>
          <cx:pt idx="6">Level 3</cx:pt>
        </cx:lvl>
        <cx:lvl ptCount="16">
          <cx:pt idx="0">PC-1</cx:pt>
          <cx:pt idx="1">PC-5</cx:pt>
          <cx:pt idx="2">MK-2</cx:pt>
          <cx:pt idx="3">SBP-4</cx:pt>
          <cx:pt idx="5">PROF-4</cx:pt>
          <cx:pt idx="6">COMM-2</cx:pt>
        </cx:lvl>
        <cx:lvl ptCount="16">
          <cx:pt idx="0">Patient Care</cx:pt>
          <cx:pt idx="1">Patient Care</cx:pt>
          <cx:pt idx="2">Medical Knowledge</cx:pt>
          <cx:pt idx="3">Systems Based Practice</cx:pt>
          <cx:pt idx="4">Practice Based Learning</cx:pt>
          <cx:pt idx="5">Professionalism</cx:pt>
          <cx:pt idx="6">Communication</cx:pt>
        </cx:lvl>
      </cx:strDim>
      <cx:numDim type="size">
        <cx:f>Sheet1!$D$2:$D$17</cx:f>
        <cx:lvl ptCount="16" formatCode="General">
          <cx:pt idx="0">5</cx:pt>
          <cx:pt idx="1">5</cx:pt>
          <cx:pt idx="2">5</cx:pt>
          <cx:pt idx="3">5</cx:pt>
          <cx:pt idx="4">5</cx:pt>
          <cx:pt idx="5">5</cx:pt>
          <cx:pt idx="6">5</cx:pt>
        </cx:lvl>
      </cx:numDim>
    </cx:data>
  </cx:chartData>
  <cx:chart>
    <cx:plotArea>
      <cx:plotAreaRegion>
        <cx:series layoutId="sunburst" uniqueId="{FA7E07BF-E738-4F1D-9E49-46EC2313F026}">
          <cx:tx>
            <cx:txData>
              <cx:f>Sheet1!$D$1</cx:f>
              <cx:v>Series1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1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2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0BF3-6FEF-4314-B320-8A73CB2C978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0CC8-7120-4BD0-89F4-1D2F3C31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165" y="395741"/>
            <a:ext cx="9144000" cy="2387600"/>
          </a:xfrm>
        </p:spPr>
        <p:txBody>
          <a:bodyPr/>
          <a:lstStyle/>
          <a:p>
            <a:r>
              <a:rPr lang="en-US" dirty="0" smtClean="0"/>
              <a:t>EPA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671" y="2728460"/>
            <a:ext cx="9144000" cy="1655762"/>
          </a:xfrm>
        </p:spPr>
        <p:txBody>
          <a:bodyPr/>
          <a:lstStyle/>
          <a:p>
            <a:r>
              <a:rPr lang="en-US" dirty="0" smtClean="0"/>
              <a:t>AFMRD EPA TASK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25" y="3446418"/>
            <a:ext cx="332232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Diagnose and manage acute illness and injury.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4411135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892473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9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Perform common procedures in the outpatient or inpatient setting.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686772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03920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/>
              <a:t>Manage prenatal, labor, delivery and post-partum care.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9124207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15350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2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Manage end-of-life and palliative care. 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08534187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15350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8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Manage inpatient care, discharge planning, transitions of care. 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42386885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03920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9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Manage care for patients with medical emergencies</a:t>
            </a:r>
            <a:r>
              <a:rPr lang="en-US" sz="2200" dirty="0" smtClean="0"/>
              <a:t>. </a:t>
            </a:r>
            <a:endParaRPr lang="en-US" sz="22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1557099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16945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3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Develop </a:t>
            </a:r>
            <a:r>
              <a:rPr lang="en-US" sz="2200" dirty="0"/>
              <a:t>trusting relationships and sustained partnerships with patients, families and communities.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953223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16945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Use data to optimize the care of individuals, families and populations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5513180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06312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7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48909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 the context of culture and health beliefs of patients and families, use the best science to set mutual health goals and provide services most likely to benefit health.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76113595"/>
                  </p:ext>
                </p:extLst>
              </p:nvPr>
            </p:nvGraphicFramePr>
            <p:xfrm>
              <a:off x="838200" y="839972"/>
              <a:ext cx="10515600" cy="58160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839972"/>
                <a:ext cx="10515600" cy="58160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41386" y="32863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2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Autofit/>
          </a:bodyPr>
          <a:lstStyle/>
          <a:p>
            <a:r>
              <a:rPr lang="en-US" sz="2000" dirty="0"/>
              <a:t>Advocate for patients, families, and communities to optimize health care equity and minimize health outcome </a:t>
            </a:r>
            <a:r>
              <a:rPr lang="en-US" sz="2000" dirty="0" smtClean="0"/>
              <a:t>disparities 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43765152"/>
                  </p:ext>
                </p:extLst>
              </p:nvPr>
            </p:nvGraphicFramePr>
            <p:xfrm>
              <a:off x="838200" y="914400"/>
              <a:ext cx="10515600" cy="57415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914400"/>
                <a:ext cx="10515600" cy="574158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20122" y="332352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5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 a usual source of comprehensive, longitudinal medical care for people of all ages. 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45966194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892470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2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Provide leadership within </a:t>
            </a:r>
            <a:r>
              <a:rPr lang="en-US" sz="2000" dirty="0" err="1"/>
              <a:t>interprofessional</a:t>
            </a:r>
            <a:r>
              <a:rPr lang="en-US" sz="2000" dirty="0"/>
              <a:t> health care teams</a:t>
            </a:r>
            <a:r>
              <a:rPr lang="en-US" dirty="0" smtClean="0"/>
              <a:t>. </a:t>
            </a:r>
            <a:endParaRPr lang="en-US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6971031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41387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2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Coordinate care and evaluate specialty consultation as the condition of the patient requires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0335093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741387" y="32384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3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Care for patients and families in multiple settings.  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7066650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913734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3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 first-contact access to care for health issues and medical problems.  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5014904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913733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Provide </a:t>
            </a:r>
            <a:r>
              <a:rPr lang="en-US" sz="2200" dirty="0"/>
              <a:t>preventive care that improves wellness, modifies risk factors for illness and injury, and detects illness in early, treatable stages.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99233499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892473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5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Provide care that speeds recovery from illness and improves function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3715570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913738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7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/>
          </a:bodyPr>
          <a:lstStyle/>
          <a:p>
            <a:r>
              <a:rPr lang="en-US" sz="2000" dirty="0"/>
              <a:t>Evaluate and manage undifferentiated symptoms and complex conditions.</a:t>
            </a: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518722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903106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0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Diagnose and manage chronic medical conditions and multiple co-morbidities</a:t>
            </a:r>
            <a:r>
              <a:rPr lang="en-US" sz="2200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7175331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892473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0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Diagnose </a:t>
            </a:r>
            <a:r>
              <a:rPr lang="en-US" sz="2200" dirty="0"/>
              <a:t>and manage mental health conditions</a:t>
            </a:r>
            <a:r>
              <a:rPr lang="en-US" sz="2200" dirty="0" smtClean="0"/>
              <a:t>.</a:t>
            </a:r>
            <a:endParaRPr lang="en-US" sz="22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0997503"/>
                  </p:ext>
                </p:extLst>
              </p:nvPr>
            </p:nvGraphicFramePr>
            <p:xfrm>
              <a:off x="838200" y="744280"/>
              <a:ext cx="10515600" cy="59117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744280"/>
                <a:ext cx="10515600" cy="591170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892473" y="32384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3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274</Words>
  <Application>Microsoft Office PowerPoint</Application>
  <PresentationFormat>Custom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EPA Graphics</vt:lpstr>
      <vt:lpstr>Provide a usual source of comprehensive, longitudinal medical care for people of all ages. </vt:lpstr>
      <vt:lpstr>Care for patients and families in multiple settings.  </vt:lpstr>
      <vt:lpstr>Provide first-contact access to care for health issues and medical problems.  </vt:lpstr>
      <vt:lpstr>Provide preventive care that improves wellness, modifies risk factors for illness and injury, and detects illness in early, treatable stages. </vt:lpstr>
      <vt:lpstr>Provide care that speeds recovery from illness and improves function.</vt:lpstr>
      <vt:lpstr>Evaluate and manage undifferentiated symptoms and complex conditions.</vt:lpstr>
      <vt:lpstr>Diagnose and manage chronic medical conditions and multiple co-morbidities.</vt:lpstr>
      <vt:lpstr>Diagnose and manage mental health conditions.</vt:lpstr>
      <vt:lpstr>Diagnose and manage acute illness and injury.</vt:lpstr>
      <vt:lpstr>Perform common procedures in the outpatient or inpatient setting.</vt:lpstr>
      <vt:lpstr>Manage prenatal, labor, delivery and post-partum care.</vt:lpstr>
      <vt:lpstr>Manage end-of-life and palliative care. </vt:lpstr>
      <vt:lpstr>Manage inpatient care, discharge planning, transitions of care. </vt:lpstr>
      <vt:lpstr>Manage care for patients with medical emergencies. </vt:lpstr>
      <vt:lpstr>Develop trusting relationships and sustained partnerships with patients, families and communities.</vt:lpstr>
      <vt:lpstr>Use data to optimize the care of individuals, families and populations. </vt:lpstr>
      <vt:lpstr>In the context of culture and health beliefs of patients and families, use the best science to set mutual health goals and provide services most likely to benefit health.</vt:lpstr>
      <vt:lpstr>Advocate for patients, families, and communities to optimize health care equity and minimize health outcome disparities </vt:lpstr>
      <vt:lpstr>Provide leadership within interprofessional health care teams. </vt:lpstr>
      <vt:lpstr>Coordinate care and evaluate specialty consultation as the condition of the patient requires. </vt:lpstr>
    </vt:vector>
  </TitlesOfParts>
  <Company>CoxHealth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Graphics</dc:title>
  <dc:creator>gcurtis</dc:creator>
  <cp:lastModifiedBy>Christopher Pyle</cp:lastModifiedBy>
  <cp:revision>37</cp:revision>
  <dcterms:created xsi:type="dcterms:W3CDTF">2017-02-20T22:03:38Z</dcterms:created>
  <dcterms:modified xsi:type="dcterms:W3CDTF">2017-04-03T14:17:01Z</dcterms:modified>
</cp:coreProperties>
</file>