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0" r:id="rId4"/>
    <p:sldId id="257" r:id="rId5"/>
    <p:sldId id="270" r:id="rId6"/>
    <p:sldId id="258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/>
    <p:restoredTop sz="94613"/>
  </p:normalViewPr>
  <p:slideViewPr>
    <p:cSldViewPr>
      <p:cViewPr varScale="1">
        <p:scale>
          <a:sx n="91" d="100"/>
          <a:sy n="91" d="100"/>
        </p:scale>
        <p:origin x="192" y="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461C-3685-47F1-A397-9B565CF8DADF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EEC8-602D-4CAD-A94D-FE86C8FAF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a great way</a:t>
            </a:r>
            <a:r>
              <a:rPr lang="en-US" baseline="0" dirty="0" smtClean="0"/>
              <a:t> to feel like my voice matters, meeting and discussing current issues in health care. I had the opportunity to meet many other motivated individuals from all over the </a:t>
            </a:r>
            <a:r>
              <a:rPr lang="en-US" baseline="0" dirty="0" err="1" smtClean="0"/>
              <a:t>coutnry</a:t>
            </a:r>
            <a:r>
              <a:rPr lang="en-US" baseline="0" dirty="0" smtClean="0"/>
              <a:t> to discuss change sin health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EEC8-602D-4CAD-A94D-FE86C8FAFB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7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got the opportunity to do a little bit of sight seeing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EEC8-602D-4CAD-A94D-FE86C8FAF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applied to a scholarship through the AFMRD and was one of 12 residents</a:t>
            </a:r>
            <a:r>
              <a:rPr lang="en-US" baseline="0" dirty="0" smtClean="0"/>
              <a:t> chosen across the United states to go to the conference. There were many other residents there involved in their states Advocacy.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EEC8-602D-4CAD-A94D-FE86C8FAF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a great opportunity to meet other family</a:t>
            </a:r>
            <a:r>
              <a:rPr lang="en-US" baseline="0" dirty="0" smtClean="0"/>
              <a:t> medicine residents and physicians form all over the united states who were enthused about family medicine and advancing our profession and advocating for our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EEC8-602D-4CAD-A94D-FE86C8FAFB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importance</a:t>
            </a:r>
            <a:r>
              <a:rPr lang="en-US" baseline="0" dirty="0" smtClean="0"/>
              <a:t> of being a Maine physician- discuss sheet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EEC8-602D-4CAD-A94D-FE86C8FAF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day of the conference</a:t>
            </a:r>
            <a:r>
              <a:rPr lang="en-US" baseline="0" dirty="0" smtClean="0"/>
              <a:t> we were able to discuss the bills and strategies a plan to discuss them with our state representatives. We also got to know the other members from our state delegation.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EEC8-602D-4CAD-A94D-FE86C8FAF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copies of complete</a:t>
            </a:r>
            <a:r>
              <a:rPr lang="en-US" baseline="0" dirty="0" smtClean="0"/>
              <a:t> </a:t>
            </a:r>
            <a:r>
              <a:rPr lang="en-US" dirty="0" smtClean="0"/>
              <a:t>Bills</a:t>
            </a:r>
            <a:r>
              <a:rPr lang="en-US" baseline="0" dirty="0" smtClean="0"/>
              <a:t> to residents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EEC8-602D-4CAD-A94D-FE86C8FAFB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3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the conference I felt excited and eager to be involved in change in the family medicine. I was proud of the work we are doing and look forward to being involved in more change in the future.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EEC8-602D-4CAD-A94D-FE86C8FAFB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7ABA0B-65BC-4670-BEEF-EA4EE87494A1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52D2CAA-BC94-402C-A5B5-FFC4B435A8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en-US" dirty="0" smtClean="0"/>
              <a:t>May 21-22, 2018</a:t>
            </a:r>
          </a:p>
          <a:p>
            <a:pPr algn="r"/>
            <a:r>
              <a:rPr lang="en-US" dirty="0" smtClean="0"/>
              <a:t>#FMAS2018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371850"/>
          </a:xfrm>
        </p:spPr>
        <p:txBody>
          <a:bodyPr>
            <a:normAutofit/>
          </a:bodyPr>
          <a:lstStyle/>
          <a:p>
            <a:r>
              <a:rPr lang="en-US" dirty="0" smtClean="0"/>
              <a:t>AAFP</a:t>
            </a:r>
            <a:br>
              <a:rPr lang="en-US" dirty="0" smtClean="0"/>
            </a:br>
            <a:r>
              <a:rPr lang="en-US" dirty="0" smtClean="0"/>
              <a:t>Family Medicine Advocacy Summit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1" r="41" b="45555"/>
          <a:stretch/>
        </p:blipFill>
        <p:spPr>
          <a:xfrm>
            <a:off x="228600" y="2971800"/>
            <a:ext cx="4267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0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00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73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452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05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of the 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voice matters</a:t>
            </a:r>
          </a:p>
          <a:p>
            <a:r>
              <a:rPr lang="en-US" dirty="0" smtClean="0"/>
              <a:t>Have a new appreciation and understanding behind our legislature</a:t>
            </a:r>
          </a:p>
          <a:p>
            <a:r>
              <a:rPr lang="en-US" dirty="0" smtClean="0"/>
              <a:t>Invigorated by the changes happening in Family </a:t>
            </a:r>
            <a:r>
              <a:rPr lang="en-US" dirty="0"/>
              <a:t>M</a:t>
            </a:r>
            <a:r>
              <a:rPr lang="en-US" dirty="0" smtClean="0"/>
              <a:t>edicine </a:t>
            </a:r>
          </a:p>
          <a:p>
            <a:r>
              <a:rPr lang="en-US" dirty="0" smtClean="0"/>
              <a:t>Excited for the future of Family </a:t>
            </a:r>
            <a:r>
              <a:rPr lang="en-US" dirty="0"/>
              <a:t>M</a:t>
            </a:r>
            <a:r>
              <a:rPr lang="en-US" dirty="0" smtClean="0"/>
              <a:t>edicine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7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685800"/>
            <a:ext cx="8260671" cy="5410200"/>
          </a:xfrm>
        </p:spPr>
      </p:pic>
    </p:spTree>
    <p:extLst>
      <p:ext uri="{BB962C8B-B14F-4D97-AF65-F5344CB8AC3E}">
        <p14:creationId xmlns:p14="http://schemas.microsoft.com/office/powerpoint/2010/main" val="81988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all the fuss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to Washington DC </a:t>
            </a:r>
          </a:p>
          <a:p>
            <a:r>
              <a:rPr lang="en-US" dirty="0" smtClean="0"/>
              <a:t>Meet with out state representatives and talk about health care</a:t>
            </a:r>
          </a:p>
          <a:p>
            <a:r>
              <a:rPr lang="en-US" dirty="0" smtClean="0"/>
              <a:t>Have your voice heard!</a:t>
            </a:r>
          </a:p>
          <a:p>
            <a:r>
              <a:rPr lang="en-US" dirty="0" smtClean="0"/>
              <a:t>Meet other politically active Family </a:t>
            </a:r>
            <a:r>
              <a:rPr lang="en-US" dirty="0"/>
              <a:t>M</a:t>
            </a:r>
            <a:r>
              <a:rPr lang="en-US" dirty="0" smtClean="0"/>
              <a:t>edicine peers</a:t>
            </a:r>
          </a:p>
          <a:p>
            <a:r>
              <a:rPr lang="en-US" dirty="0" smtClean="0"/>
              <a:t>Sight seeing of our capital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2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fun in the City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" y="4038600"/>
            <a:ext cx="4487203" cy="26576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61" y="4038600"/>
            <a:ext cx="4520713" cy="265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" y="1540258"/>
            <a:ext cx="4521200" cy="2498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61" y="1540258"/>
            <a:ext cx="4520714" cy="24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AAFP advocacy scholarship</a:t>
            </a:r>
          </a:p>
          <a:p>
            <a:r>
              <a:rPr lang="en-US" dirty="0" smtClean="0"/>
              <a:t>AFMRD scholarship winner</a:t>
            </a:r>
          </a:p>
          <a:p>
            <a:r>
              <a:rPr lang="en-US" dirty="0" smtClean="0"/>
              <a:t>$</a:t>
            </a:r>
            <a:r>
              <a:rPr lang="en-US" dirty="0" smtClean="0"/>
              <a:t>150 + room and board </a:t>
            </a:r>
            <a:r>
              <a:rPr lang="en-US" dirty="0" smtClean="0"/>
              <a:t>to go as a resident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3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 Winners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8" y="1752600"/>
            <a:ext cx="7775223" cy="4373563"/>
          </a:xfrm>
        </p:spPr>
      </p:pic>
    </p:spTree>
    <p:extLst>
      <p:ext uri="{BB962C8B-B14F-4D97-AF65-F5344CB8AC3E}">
        <p14:creationId xmlns:p14="http://schemas.microsoft.com/office/powerpoint/2010/main" val="46654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voice to bring change to medicine</a:t>
            </a:r>
          </a:p>
          <a:p>
            <a:r>
              <a:rPr lang="en-US" dirty="0" smtClean="0"/>
              <a:t>Meet your state representatives</a:t>
            </a:r>
          </a:p>
          <a:p>
            <a:r>
              <a:rPr lang="en-US" dirty="0" smtClean="0"/>
              <a:t>Meet other advocates for Family Medicine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65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-1743" r="23947" b="-1052"/>
          <a:stretch/>
        </p:blipFill>
        <p:spPr>
          <a:xfrm>
            <a:off x="990600" y="76200"/>
            <a:ext cx="6705600" cy="6781800"/>
          </a:xfrm>
        </p:spPr>
      </p:pic>
    </p:spTree>
    <p:extLst>
      <p:ext uri="{BB962C8B-B14F-4D97-AF65-F5344CB8AC3E}">
        <p14:creationId xmlns:p14="http://schemas.microsoft.com/office/powerpoint/2010/main" val="319130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talk to your state representatives</a:t>
            </a:r>
          </a:p>
          <a:p>
            <a:r>
              <a:rPr lang="en-US" dirty="0" smtClean="0"/>
              <a:t>Discuss the bills the AAFP is urging representatives to pass/ support</a:t>
            </a:r>
          </a:p>
          <a:p>
            <a:r>
              <a:rPr lang="en-US" dirty="0" smtClean="0"/>
              <a:t>Discuss upcoming changes in </a:t>
            </a:r>
            <a:r>
              <a:rPr lang="en-US" dirty="0" smtClean="0"/>
              <a:t>primary care</a:t>
            </a:r>
          </a:p>
          <a:p>
            <a:r>
              <a:rPr lang="en-US" dirty="0" smtClean="0"/>
              <a:t>Strategize </a:t>
            </a:r>
            <a:r>
              <a:rPr lang="en-US" dirty="0" smtClean="0"/>
              <a:t>a plan to talk to state representatives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7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State Delegation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596" y="2057797"/>
            <a:ext cx="4571205" cy="3962400"/>
          </a:xfrm>
        </p:spPr>
      </p:pic>
    </p:spTree>
    <p:extLst>
      <p:ext uri="{BB962C8B-B14F-4D97-AF65-F5344CB8AC3E}">
        <p14:creationId xmlns:p14="http://schemas.microsoft.com/office/powerpoint/2010/main" val="3066572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102</TotalTime>
  <Words>397</Words>
  <Application>Microsoft Macintosh PowerPoint</Application>
  <PresentationFormat>On-screen Show (4:3)</PresentationFormat>
  <Paragraphs>47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Book Antiqua</vt:lpstr>
      <vt:lpstr>Calibri</vt:lpstr>
      <vt:lpstr>Century Gothic</vt:lpstr>
      <vt:lpstr>Arial</vt:lpstr>
      <vt:lpstr>Apothecary</vt:lpstr>
      <vt:lpstr>AAFP Family Medicine Advocacy Summit </vt:lpstr>
      <vt:lpstr>What is all the fuss about?</vt:lpstr>
      <vt:lpstr>A little fun in the City </vt:lpstr>
      <vt:lpstr>How to get involved</vt:lpstr>
      <vt:lpstr>Scholarship Winners </vt:lpstr>
      <vt:lpstr>Why get involved</vt:lpstr>
      <vt:lpstr>PowerPoint Presentation</vt:lpstr>
      <vt:lpstr>Day #1</vt:lpstr>
      <vt:lpstr>Maine State Delegation </vt:lpstr>
      <vt:lpstr>PowerPoint Presentation</vt:lpstr>
      <vt:lpstr>PowerPoint Presentation</vt:lpstr>
      <vt:lpstr>PowerPoint Presentation</vt:lpstr>
      <vt:lpstr>At the end of the day </vt:lpstr>
      <vt:lpstr>PowerPoint Presentation</vt:lpstr>
    </vt:vector>
  </TitlesOfParts>
  <Company>Eastern Maine Healthcare Systems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Oberlander, DO Emma</dc:creator>
  <cp:lastModifiedBy>Emma</cp:lastModifiedBy>
  <cp:revision>11</cp:revision>
  <dcterms:created xsi:type="dcterms:W3CDTF">2018-06-17T07:42:36Z</dcterms:created>
  <dcterms:modified xsi:type="dcterms:W3CDTF">2018-06-19T07:09:48Z</dcterms:modified>
</cp:coreProperties>
</file>